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19" r:id="rId2"/>
    <p:sldId id="320" r:id="rId3"/>
    <p:sldId id="321" r:id="rId4"/>
    <p:sldId id="322" r:id="rId5"/>
    <p:sldId id="323" r:id="rId6"/>
    <p:sldId id="324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25A"/>
    <a:srgbClr val="F7941D"/>
    <a:srgbClr val="6C150E"/>
    <a:srgbClr val="333333"/>
    <a:srgbClr val="2D426A"/>
    <a:srgbClr val="4A5650"/>
    <a:srgbClr val="2F747F"/>
    <a:srgbClr val="41A7BF"/>
    <a:srgbClr val="0E6794"/>
    <a:srgbClr val="0549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05" autoAdjust="0"/>
    <p:restoredTop sz="94994" autoAdjust="0"/>
  </p:normalViewPr>
  <p:slideViewPr>
    <p:cSldViewPr>
      <p:cViewPr varScale="1">
        <p:scale>
          <a:sx n="55" d="100"/>
          <a:sy n="55" d="100"/>
        </p:scale>
        <p:origin x="96" y="4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03559-DE3C-4957-B8BF-39AC9C02E313}" type="datetimeFigureOut">
              <a:rPr lang="uk-UA" smtClean="0"/>
              <a:t>23.02.2023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4E254-D8D5-4FA6-B6CB-EA1013C859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4219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905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4237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7235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1911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5982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192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23.02.2023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23.02.2023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289E6-F6AA-490C-B741-075263574D2E}" type="datetimeFigureOut">
              <a:rPr lang="ru-RU" smtClean="0"/>
              <a:pPr/>
              <a:t>23.02.2023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7EB6208-C3C2-29C0-0190-72BB0B4F4F37}"/>
              </a:ext>
            </a:extLst>
          </p:cNvPr>
          <p:cNvSpPr txBox="1">
            <a:spLocks/>
          </p:cNvSpPr>
          <p:nvPr/>
        </p:nvSpPr>
        <p:spPr>
          <a:xfrm>
            <a:off x="395536" y="1844824"/>
            <a:ext cx="8352928" cy="244827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Дехто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вважає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що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Богу не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подобається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коли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Його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турбують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з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постійними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проханнями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  </a:t>
            </a:r>
          </a:p>
          <a:p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Бога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турбує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коли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людина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не приходить до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Нього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взагалі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».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4C63570-2DBC-A0A3-D6A4-F921109ED986}"/>
              </a:ext>
            </a:extLst>
          </p:cNvPr>
          <p:cNvSpPr txBox="1">
            <a:spLocks/>
          </p:cNvSpPr>
          <p:nvPr/>
        </p:nvSpPr>
        <p:spPr>
          <a:xfrm>
            <a:off x="323528" y="548680"/>
            <a:ext cx="8496944" cy="81305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ТУРБУВАТИ БОГА</a:t>
            </a:r>
            <a:endParaRPr lang="en-US" sz="44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0EAF954-43A6-54EE-3589-90C8601FB640}"/>
              </a:ext>
            </a:extLst>
          </p:cNvPr>
          <p:cNvSpPr txBox="1">
            <a:spLocks/>
          </p:cNvSpPr>
          <p:nvPr/>
        </p:nvSpPr>
        <p:spPr>
          <a:xfrm>
            <a:off x="3572889" y="4597159"/>
            <a:ext cx="1998222" cy="43204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Джуді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Муді</a:t>
            </a:r>
            <a:endParaRPr lang="en-US" sz="5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7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7EB6208-C3C2-29C0-0190-72BB0B4F4F37}"/>
              </a:ext>
            </a:extLst>
          </p:cNvPr>
          <p:cNvSpPr txBox="1">
            <a:spLocks/>
          </p:cNvSpPr>
          <p:nvPr/>
        </p:nvSpPr>
        <p:spPr>
          <a:xfrm>
            <a:off x="395535" y="1700808"/>
            <a:ext cx="8352928" cy="273630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«Ангел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вивів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Петра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із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в'язниці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але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саме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молитва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викликала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ангела».</a:t>
            </a:r>
            <a:endParaRPr lang="en-US" sz="44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4C63570-2DBC-A0A3-D6A4-F921109ED986}"/>
              </a:ext>
            </a:extLst>
          </p:cNvPr>
          <p:cNvSpPr txBox="1">
            <a:spLocks/>
          </p:cNvSpPr>
          <p:nvPr/>
        </p:nvSpPr>
        <p:spPr>
          <a:xfrm>
            <a:off x="323528" y="548680"/>
            <a:ext cx="8496944" cy="81305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ТУРБУВАТИ БОГА</a:t>
            </a:r>
            <a:endParaRPr lang="en-US" sz="44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0EAF954-43A6-54EE-3589-90C8601FB640}"/>
              </a:ext>
            </a:extLst>
          </p:cNvPr>
          <p:cNvSpPr txBox="1">
            <a:spLocks/>
          </p:cNvSpPr>
          <p:nvPr/>
        </p:nvSpPr>
        <p:spPr>
          <a:xfrm>
            <a:off x="3388368" y="4653136"/>
            <a:ext cx="2367263" cy="43204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Томас </a:t>
            </a:r>
            <a:r>
              <a:rPr lang="ru-RU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Вотсон</a:t>
            </a:r>
            <a:endParaRPr lang="en-US" sz="5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46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49BB6-9B7C-4BAA-D8AF-028953AEB065}"/>
              </a:ext>
            </a:extLst>
          </p:cNvPr>
          <p:cNvSpPr txBox="1">
            <a:spLocks/>
          </p:cNvSpPr>
          <p:nvPr/>
        </p:nvSpPr>
        <p:spPr>
          <a:xfrm>
            <a:off x="1763688" y="1700808"/>
            <a:ext cx="6696744" cy="187220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6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Прагнучи</a:t>
            </a:r>
            <a:r>
              <a:rPr lang="ru-RU" sz="6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6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пробудження</a:t>
            </a:r>
            <a:r>
              <a:rPr lang="ru-RU" sz="6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6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3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491880" y="825118"/>
            <a:ext cx="2088232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Пс.51:14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467544" y="1556792"/>
            <a:ext cx="8424936" cy="160291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Поверни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мені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радість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Свого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спасіння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і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зміцни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в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мені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Духа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слухняності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sz="3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D0C9C1E-815D-E6BF-717A-A800E52AE594}"/>
              </a:ext>
            </a:extLst>
          </p:cNvPr>
          <p:cNvSpPr txBox="1">
            <a:spLocks/>
          </p:cNvSpPr>
          <p:nvPr/>
        </p:nvSpPr>
        <p:spPr>
          <a:xfrm>
            <a:off x="3419872" y="3645024"/>
            <a:ext cx="2232248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51:15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8D45960-3916-A640-0FBF-241966E606C8}"/>
              </a:ext>
            </a:extLst>
          </p:cNvPr>
          <p:cNvSpPr txBox="1">
            <a:spLocks/>
          </p:cNvSpPr>
          <p:nvPr/>
        </p:nvSpPr>
        <p:spPr>
          <a:xfrm>
            <a:off x="467544" y="4346366"/>
            <a:ext cx="8424936" cy="160291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Я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навчатиму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злочинців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Твоїх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доріг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і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грішники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навертатимуться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до Тебе.</a:t>
            </a:r>
            <a:endParaRPr lang="en-US" sz="3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89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491880" y="825118"/>
            <a:ext cx="2088232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80:8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467544" y="1556792"/>
            <a:ext cx="8424936" cy="160291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Боже Сил,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віднови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нас! </a:t>
            </a:r>
            <a:b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Нехай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засяє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світло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Твого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обличчя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– і ми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спасемося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sz="3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D0C9C1E-815D-E6BF-717A-A800E52AE594}"/>
              </a:ext>
            </a:extLst>
          </p:cNvPr>
          <p:cNvSpPr txBox="1">
            <a:spLocks/>
          </p:cNvSpPr>
          <p:nvPr/>
        </p:nvSpPr>
        <p:spPr>
          <a:xfrm>
            <a:off x="3563888" y="3645024"/>
            <a:ext cx="2016224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85:7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8D45960-3916-A640-0FBF-241966E606C8}"/>
              </a:ext>
            </a:extLst>
          </p:cNvPr>
          <p:cNvSpPr txBox="1">
            <a:spLocks/>
          </p:cNvSpPr>
          <p:nvPr/>
        </p:nvSpPr>
        <p:spPr>
          <a:xfrm>
            <a:off x="467544" y="4346366"/>
            <a:ext cx="8424936" cy="160291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Хіба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Ти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не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оживиш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нас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знову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щоб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Твій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народ </a:t>
            </a:r>
            <a:b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радів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у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Тобі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  <a:endParaRPr lang="en-US" sz="3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71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275856" y="825118"/>
            <a:ext cx="2304256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Ісаї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32:15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467544" y="1442390"/>
            <a:ext cx="8424936" cy="139871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Аж доки не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зіллється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на нас Дух з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висоти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і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пустеля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знову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стане садом, а сад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уподібниться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до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лісу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endParaRPr lang="en-US" sz="32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D0C9C1E-815D-E6BF-717A-A800E52AE594}"/>
              </a:ext>
            </a:extLst>
          </p:cNvPr>
          <p:cNvSpPr txBox="1">
            <a:spLocks/>
          </p:cNvSpPr>
          <p:nvPr/>
        </p:nvSpPr>
        <p:spPr>
          <a:xfrm>
            <a:off x="3167844" y="3140968"/>
            <a:ext cx="2808312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Авакума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3:2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8D45960-3916-A640-0FBF-241966E606C8}"/>
              </a:ext>
            </a:extLst>
          </p:cNvPr>
          <p:cNvSpPr txBox="1">
            <a:spLocks/>
          </p:cNvSpPr>
          <p:nvPr/>
        </p:nvSpPr>
        <p:spPr>
          <a:xfrm>
            <a:off x="467544" y="3789040"/>
            <a:ext cx="8424936" cy="237626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Господи, я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почув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вістку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про Тебе,</a:t>
            </a:r>
            <a:b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і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мені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стало страшно! Господи,  оживи Свою справу за наших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днів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! </a:t>
            </a:r>
            <a:b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У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наші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роки яви Себе і в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гніві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Своїм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згадай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про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милосердя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  <a:endParaRPr lang="en-US" sz="32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01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1318</TotalTime>
  <Words>189</Words>
  <Application>Microsoft Office PowerPoint</Application>
  <PresentationFormat>Екран (4:3)</PresentationFormat>
  <Paragraphs>26</Paragraphs>
  <Slides>6</Slides>
  <Notes>6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6</vt:i4>
      </vt:variant>
    </vt:vector>
  </HeadingPairs>
  <TitlesOfParts>
    <vt:vector size="11" baseType="lpstr">
      <vt:lpstr>Arial</vt:lpstr>
      <vt:lpstr>Calibri</vt:lpstr>
      <vt:lpstr>Georgia</vt:lpstr>
      <vt:lpstr>Verdana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Light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Dkey</dc:creator>
  <cp:lastModifiedBy>Dubenchuk Ivanka</cp:lastModifiedBy>
  <cp:revision>218</cp:revision>
  <dcterms:created xsi:type="dcterms:W3CDTF">2011-03-25T18:27:23Z</dcterms:created>
  <dcterms:modified xsi:type="dcterms:W3CDTF">2023-02-23T10:48:25Z</dcterms:modified>
</cp:coreProperties>
</file>